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howGuides="1">
      <p:cViewPr varScale="1">
        <p:scale>
          <a:sx n="39" d="100"/>
          <a:sy n="39" d="100"/>
        </p:scale>
        <p:origin x="2952" y="259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D467-03C9-4676-B9D5-7683B88F9E3E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FDE9-A554-4301-B3BF-29EC22AC12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4760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D467-03C9-4676-B9D5-7683B88F9E3E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FDE9-A554-4301-B3BF-29EC22AC12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5106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D467-03C9-4676-B9D5-7683B88F9E3E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FDE9-A554-4301-B3BF-29EC22AC12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565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D467-03C9-4676-B9D5-7683B88F9E3E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FDE9-A554-4301-B3BF-29EC22AC12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1638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D467-03C9-4676-B9D5-7683B88F9E3E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FDE9-A554-4301-B3BF-29EC22AC12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8240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D467-03C9-4676-B9D5-7683B88F9E3E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FDE9-A554-4301-B3BF-29EC22AC12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8290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D467-03C9-4676-B9D5-7683B88F9E3E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FDE9-A554-4301-B3BF-29EC22AC12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4281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D467-03C9-4676-B9D5-7683B88F9E3E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FDE9-A554-4301-B3BF-29EC22AC12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8224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D467-03C9-4676-B9D5-7683B88F9E3E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FDE9-A554-4301-B3BF-29EC22AC12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9635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D467-03C9-4676-B9D5-7683B88F9E3E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FDE9-A554-4301-B3BF-29EC22AC12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3617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D467-03C9-4676-B9D5-7683B88F9E3E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EFDE9-A554-4301-B3BF-29EC22AC12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1385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15D467-03C9-4676-B9D5-7683B88F9E3E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2EFDE9-A554-4301-B3BF-29EC22AC12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7534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7;p1">
            <a:extLst>
              <a:ext uri="{FF2B5EF4-FFF2-40B4-BE49-F238E27FC236}">
                <a16:creationId xmlns:a16="http://schemas.microsoft.com/office/drawing/2014/main" id="{49551194-832B-CC04-A87D-18E1FAAB722A}"/>
              </a:ext>
            </a:extLst>
          </p:cNvPr>
          <p:cNvSpPr/>
          <p:nvPr/>
        </p:nvSpPr>
        <p:spPr>
          <a:xfrm>
            <a:off x="381000" y="2312868"/>
            <a:ext cx="3048000" cy="400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i="0" u="none" strike="noStrike" cap="none" dirty="0">
                <a:latin typeface="Epilogue" pitchFamily="2" charset="0"/>
                <a:ea typeface="Arial"/>
                <a:cs typeface="Arial"/>
                <a:sym typeface="Arial"/>
              </a:rPr>
              <a:t>Introdução:</a:t>
            </a:r>
            <a:endParaRPr dirty="0">
              <a:latin typeface="Epilogue" pitchFamily="2" charset="0"/>
            </a:endParaRPr>
          </a:p>
        </p:txBody>
      </p:sp>
      <p:sp>
        <p:nvSpPr>
          <p:cNvPr id="7" name="Google Shape;48;p1">
            <a:extLst>
              <a:ext uri="{FF2B5EF4-FFF2-40B4-BE49-F238E27FC236}">
                <a16:creationId xmlns:a16="http://schemas.microsoft.com/office/drawing/2014/main" id="{BFBA8B03-0542-ABC9-F231-CF6679FB0374}"/>
              </a:ext>
            </a:extLst>
          </p:cNvPr>
          <p:cNvSpPr/>
          <p:nvPr/>
        </p:nvSpPr>
        <p:spPr>
          <a:xfrm>
            <a:off x="381000" y="6437861"/>
            <a:ext cx="3048000" cy="400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latin typeface="Epilogue" pitchFamily="2" charset="0"/>
                <a:ea typeface="Arial"/>
                <a:cs typeface="Arial"/>
                <a:sym typeface="Arial"/>
              </a:rPr>
              <a:t>Descrição:</a:t>
            </a:r>
            <a:endParaRPr dirty="0">
              <a:latin typeface="Epilogue" pitchFamily="2" charset="0"/>
            </a:endParaRPr>
          </a:p>
        </p:txBody>
      </p:sp>
      <p:sp>
        <p:nvSpPr>
          <p:cNvPr id="8" name="Google Shape;49;p1">
            <a:extLst>
              <a:ext uri="{FF2B5EF4-FFF2-40B4-BE49-F238E27FC236}">
                <a16:creationId xmlns:a16="http://schemas.microsoft.com/office/drawing/2014/main" id="{B7B0269F-B8AB-36B8-263C-D18E782FD6C5}"/>
              </a:ext>
            </a:extLst>
          </p:cNvPr>
          <p:cNvSpPr/>
          <p:nvPr/>
        </p:nvSpPr>
        <p:spPr>
          <a:xfrm>
            <a:off x="3429000" y="2312868"/>
            <a:ext cx="3048000" cy="400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latin typeface="Epilogue" pitchFamily="2" charset="0"/>
                <a:ea typeface="Arial"/>
                <a:cs typeface="Arial"/>
                <a:sym typeface="Arial"/>
              </a:rPr>
              <a:t>Discussão:</a:t>
            </a:r>
            <a:endParaRPr dirty="0">
              <a:latin typeface="Epilogue" pitchFamily="2" charset="0"/>
            </a:endParaRPr>
          </a:p>
        </p:txBody>
      </p:sp>
      <p:sp>
        <p:nvSpPr>
          <p:cNvPr id="9" name="Google Shape;50;p1">
            <a:extLst>
              <a:ext uri="{FF2B5EF4-FFF2-40B4-BE49-F238E27FC236}">
                <a16:creationId xmlns:a16="http://schemas.microsoft.com/office/drawing/2014/main" id="{3590CB18-94D8-B174-81A4-1173457E235D}"/>
              </a:ext>
            </a:extLst>
          </p:cNvPr>
          <p:cNvSpPr/>
          <p:nvPr/>
        </p:nvSpPr>
        <p:spPr>
          <a:xfrm>
            <a:off x="3429000" y="6437861"/>
            <a:ext cx="3048000" cy="400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latin typeface="Epilogue" pitchFamily="2" charset="0"/>
                <a:ea typeface="Arial"/>
                <a:cs typeface="Arial"/>
                <a:sym typeface="Arial"/>
              </a:rPr>
              <a:t>Conclusões:</a:t>
            </a:r>
            <a:endParaRPr dirty="0">
              <a:latin typeface="Epilogue" pitchFamily="2" charset="0"/>
            </a:endParaRPr>
          </a:p>
        </p:txBody>
      </p:sp>
      <p:sp>
        <p:nvSpPr>
          <p:cNvPr id="10" name="Google Shape;51;p1">
            <a:extLst>
              <a:ext uri="{FF2B5EF4-FFF2-40B4-BE49-F238E27FC236}">
                <a16:creationId xmlns:a16="http://schemas.microsoft.com/office/drawing/2014/main" id="{CFA26F13-DA47-8C92-82EC-9F1507BB0D23}"/>
              </a:ext>
            </a:extLst>
          </p:cNvPr>
          <p:cNvSpPr/>
          <p:nvPr/>
        </p:nvSpPr>
        <p:spPr>
          <a:xfrm>
            <a:off x="381000" y="10562854"/>
            <a:ext cx="6096000" cy="67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latin typeface="Epilogue" pitchFamily="2" charset="0"/>
                <a:ea typeface="Arial"/>
                <a:cs typeface="Arial"/>
                <a:sym typeface="Arial"/>
              </a:rPr>
              <a:t>Referências Bibliográficas:</a:t>
            </a:r>
            <a:endParaRPr sz="1000">
              <a:latin typeface="Epilogue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11" name="Google Shape;52;p1">
            <a:extLst>
              <a:ext uri="{FF2B5EF4-FFF2-40B4-BE49-F238E27FC236}">
                <a16:creationId xmlns:a16="http://schemas.microsoft.com/office/drawing/2014/main" id="{32393447-8208-D8BB-DE7B-29100B968F6E}"/>
              </a:ext>
            </a:extLst>
          </p:cNvPr>
          <p:cNvSpPr/>
          <p:nvPr/>
        </p:nvSpPr>
        <p:spPr>
          <a:xfrm>
            <a:off x="381000" y="687896"/>
            <a:ext cx="6096000" cy="370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latin typeface="Epilogue" pitchFamily="2" charset="0"/>
                <a:ea typeface="Arial"/>
                <a:cs typeface="Arial"/>
                <a:sym typeface="Arial"/>
              </a:rPr>
              <a:t>TÍTULO</a:t>
            </a:r>
            <a:endParaRPr sz="2800" dirty="0">
              <a:latin typeface="Epilogue" pitchFamily="2" charset="0"/>
            </a:endParaRPr>
          </a:p>
        </p:txBody>
      </p:sp>
      <p:sp>
        <p:nvSpPr>
          <p:cNvPr id="12" name="Google Shape;53;p1">
            <a:extLst>
              <a:ext uri="{FF2B5EF4-FFF2-40B4-BE49-F238E27FC236}">
                <a16:creationId xmlns:a16="http://schemas.microsoft.com/office/drawing/2014/main" id="{A96691E9-D7FB-D6E3-A63F-09EC89D27008}"/>
              </a:ext>
            </a:extLst>
          </p:cNvPr>
          <p:cNvSpPr/>
          <p:nvPr/>
        </p:nvSpPr>
        <p:spPr>
          <a:xfrm>
            <a:off x="381000" y="1180485"/>
            <a:ext cx="6096000" cy="1010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latin typeface="Epilogue" pitchFamily="2" charset="0"/>
                <a:ea typeface="Arial"/>
                <a:cs typeface="Arial"/>
                <a:sym typeface="Arial"/>
              </a:rPr>
              <a:t>Autores: </a:t>
            </a:r>
            <a:endParaRPr dirty="0">
              <a:latin typeface="Epilogue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Epilogue" pitchFamily="2" charset="0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latin typeface="Epilogue" pitchFamily="2" charset="0"/>
                <a:ea typeface="Arial"/>
                <a:cs typeface="Arial"/>
                <a:sym typeface="Arial"/>
              </a:rPr>
              <a:t>Instituições:</a:t>
            </a:r>
            <a:endParaRPr dirty="0">
              <a:latin typeface="Epilogu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586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16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Epilogue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Jean Farias</dc:creator>
  <cp:lastModifiedBy>Jean Farias</cp:lastModifiedBy>
  <cp:revision>5</cp:revision>
  <dcterms:created xsi:type="dcterms:W3CDTF">2025-10-15T19:42:27Z</dcterms:created>
  <dcterms:modified xsi:type="dcterms:W3CDTF">2025-10-15T19:51:49Z</dcterms:modified>
</cp:coreProperties>
</file>